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481" r:id="rId2"/>
    <p:sldId id="258" r:id="rId3"/>
    <p:sldId id="468" r:id="rId4"/>
    <p:sldId id="473" r:id="rId5"/>
    <p:sldId id="469" r:id="rId6"/>
    <p:sldId id="470" r:id="rId7"/>
    <p:sldId id="474" r:id="rId8"/>
    <p:sldId id="472" r:id="rId9"/>
    <p:sldId id="466" r:id="rId10"/>
    <p:sldId id="478" r:id="rId11"/>
    <p:sldId id="475" r:id="rId12"/>
    <p:sldId id="482" r:id="rId13"/>
    <p:sldId id="479" r:id="rId14"/>
    <p:sldId id="476" r:id="rId15"/>
    <p:sldId id="480" r:id="rId16"/>
    <p:sldId id="477" r:id="rId17"/>
    <p:sldId id="460" r:id="rId18"/>
  </p:sldIdLst>
  <p:sldSz cx="9144000" cy="6858000" type="screen4x3"/>
  <p:notesSz cx="7077075" cy="93853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Bookman Old Style" pitchFamily="18" charset="0"/>
        <a:ea typeface="+mn-ea"/>
        <a:cs typeface="Arial" charset="0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Bookman Old Style" pitchFamily="18" charset="0"/>
        <a:ea typeface="+mn-ea"/>
        <a:cs typeface="Arial" charset="0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Bookman Old Style" pitchFamily="18" charset="0"/>
        <a:ea typeface="+mn-ea"/>
        <a:cs typeface="Arial" charset="0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Bookman Old Style" pitchFamily="18" charset="0"/>
        <a:ea typeface="+mn-ea"/>
        <a:cs typeface="Arial" charset="0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Bookman Old Style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Bookman Old Style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Bookman Old Style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Bookman Old Style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Bookman Old Style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CC"/>
    <a:srgbClr val="66CCFF"/>
    <a:srgbClr val="009900"/>
    <a:srgbClr val="990099"/>
    <a:srgbClr val="003399"/>
    <a:srgbClr val="33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 autoAdjust="0"/>
    <p:restoredTop sz="87892" autoAdjust="0"/>
  </p:normalViewPr>
  <p:slideViewPr>
    <p:cSldViewPr>
      <p:cViewPr varScale="1">
        <p:scale>
          <a:sx n="59" d="100"/>
          <a:sy n="59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notesViewPr>
    <p:cSldViewPr>
      <p:cViewPr varScale="1">
        <p:scale>
          <a:sx n="51" d="100"/>
          <a:sy n="51" d="100"/>
        </p:scale>
        <p:origin x="-1836" y="-84"/>
      </p:cViewPr>
      <p:guideLst>
        <p:guide orient="horz" pos="295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7700"/>
            <a:ext cx="56610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E384A1-5352-471D-9B39-0481BFC39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23DD7-B719-4D47-9CAC-E7FC0EE6D9B2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>
              <a:latin typeface="Arial" charset="0"/>
              <a:cs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2FB9E-4A78-4746-8370-E521E24B8B2F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066800"/>
            <a:ext cx="335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66800"/>
            <a:ext cx="335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28600"/>
            <a:ext cx="91440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66800"/>
            <a:ext cx="3352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66800"/>
            <a:ext cx="3352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609600"/>
          </a:xfrm>
          <a:prstGeom prst="rect">
            <a:avLst/>
          </a:prstGeom>
          <a:solidFill>
            <a:srgbClr val="FF9900">
              <a:alpha val="6392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066800"/>
            <a:ext cx="6858000" cy="541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  <p:bldP spid="122883" grpId="0" uiExpand="1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8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B202C95-546A-4B76-BA17-AE4FE74A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738194"/>
            <a:ext cx="6248400" cy="53816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1F1F1F"/>
                </a:solidFill>
                <a:latin typeface="inherit"/>
              </a:rPr>
              <a:t>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rainer: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Going to class without a lesson plan is like going to cook without a recipe.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Participant: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Sir, what is cooking without a recipe?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lang="en-US" altLang="en-US" sz="3200" b="1" dirty="0">
                <a:solidFill>
                  <a:srgbClr val="1F1F1F"/>
                </a:solidFill>
                <a:latin typeface="inherit"/>
              </a:rPr>
              <a:t>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rainer: </a:t>
            </a:r>
            <a:r>
              <a:rPr lang="en-US" altLang="en-US" sz="3200" dirty="0">
                <a:solidFill>
                  <a:srgbClr val="1F1F1F"/>
                </a:solidFill>
                <a:latin typeface="inherit"/>
              </a:rPr>
              <a:t>H</a:t>
            </a:r>
            <a:r>
              <a:rPr lang="en-US" sz="3200" dirty="0">
                <a:solidFill>
                  <a:srgbClr val="1F1F1F"/>
                </a:solidFill>
                <a:latin typeface="inherit"/>
              </a:rPr>
              <a:t>otchpotch (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Khichuri</a:t>
            </a:r>
            <a:r>
              <a:rPr lang="en-US" altLang="en-US" sz="3200" dirty="0">
                <a:solidFill>
                  <a:srgbClr val="1F1F1F"/>
                </a:solidFill>
                <a:latin typeface="inherit"/>
              </a:rPr>
              <a:t>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Participant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: Then there is no need a lesson plan,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1F1F1F"/>
                </a:solidFill>
                <a:latin typeface="inherit"/>
              </a:rPr>
              <a:t>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rainer: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Why?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Participant: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Hotchpotch (Khichuri)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is my favorite food.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C75E2-6788-4172-8207-2E3834477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" y="204793"/>
            <a:ext cx="2028814" cy="1014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1097903"/>
      </p:ext>
    </p:extLst>
  </p:cSld>
  <p:clrMapOvr>
    <a:masterClrMapping/>
  </p:clrMapOvr>
  <p:transition spd="med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F239-7680-4A7F-B619-9AE3B2D1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9F415-CA69-4B51-8A9D-013D6194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90600"/>
            <a:ext cx="5410200" cy="5461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F51F6C-5A1C-4BC4-82EE-2071CD947406}"/>
              </a:ext>
            </a:extLst>
          </p:cNvPr>
          <p:cNvSpPr/>
          <p:nvPr/>
        </p:nvSpPr>
        <p:spPr bwMode="auto">
          <a:xfrm>
            <a:off x="2362200" y="1066800"/>
            <a:ext cx="5638800" cy="1905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1611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1BC1-9FB6-403F-8E46-F463DBBA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0ABCB-01AD-4838-A04D-6E2B38A47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333"/>
          <a:stretch/>
        </p:blipFill>
        <p:spPr>
          <a:xfrm>
            <a:off x="1692728" y="1181100"/>
            <a:ext cx="679268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90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C71B-2CE2-488A-B678-B2114DB5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731D0-EB5E-4739-A1B7-76E3ED488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5" r="3287"/>
          <a:stretch/>
        </p:blipFill>
        <p:spPr>
          <a:xfrm>
            <a:off x="2362199" y="1676400"/>
            <a:ext cx="610423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64917"/>
      </p:ext>
    </p:extLst>
  </p:cSld>
  <p:clrMapOvr>
    <a:masterClrMapping/>
  </p:clrMapOvr>
  <p:transition spd="med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F239-7680-4A7F-B619-9AE3B2D1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9F415-CA69-4B51-8A9D-013D6194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90600"/>
            <a:ext cx="5410200" cy="5461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F51F6C-5A1C-4BC4-82EE-2071CD947406}"/>
              </a:ext>
            </a:extLst>
          </p:cNvPr>
          <p:cNvSpPr/>
          <p:nvPr/>
        </p:nvSpPr>
        <p:spPr bwMode="auto">
          <a:xfrm>
            <a:off x="2362200" y="2971800"/>
            <a:ext cx="5638800" cy="1905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0247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7EDD-B04B-4D5E-9D1E-1EA5BB88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88FD8-9D31-4185-AEEE-6E38D2D8E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55" b="28889"/>
          <a:stretch/>
        </p:blipFill>
        <p:spPr>
          <a:xfrm>
            <a:off x="1643743" y="1219200"/>
            <a:ext cx="679268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6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F239-7680-4A7F-B619-9AE3B2D1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9F415-CA69-4B51-8A9D-013D6194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90600"/>
            <a:ext cx="5410200" cy="5461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F51F6C-5A1C-4BC4-82EE-2071CD947406}"/>
              </a:ext>
            </a:extLst>
          </p:cNvPr>
          <p:cNvSpPr/>
          <p:nvPr/>
        </p:nvSpPr>
        <p:spPr bwMode="auto">
          <a:xfrm>
            <a:off x="2362200" y="4876800"/>
            <a:ext cx="5638800" cy="157528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0864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926B-5997-4E3B-8550-63889AC1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F91F8-E33A-4C0D-9405-C3A506CEC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11"/>
          <a:stretch/>
        </p:blipFill>
        <p:spPr>
          <a:xfrm>
            <a:off x="1665514" y="1066800"/>
            <a:ext cx="67926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3373"/>
      </p:ext>
    </p:extLst>
  </p:cSld>
  <p:clrMapOvr>
    <a:masterClrMapping/>
  </p:clrMapOvr>
  <p:transition spd="med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END</a:t>
            </a:r>
            <a:endParaRPr lang="ar-SA" dirty="0"/>
          </a:p>
        </p:txBody>
      </p:sp>
      <p:sp>
        <p:nvSpPr>
          <p:cNvPr id="474116" name="WordArt 4"/>
          <p:cNvSpPr>
            <a:spLocks noChangeArrowheads="1" noChangeShapeType="1" noTextEdit="1"/>
          </p:cNvSpPr>
          <p:nvPr/>
        </p:nvSpPr>
        <p:spPr bwMode="auto">
          <a:xfrm>
            <a:off x="1676400" y="3205163"/>
            <a:ext cx="5486400" cy="1295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THANK  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A31582-8876-48B4-8E30-FB21DCABBEE0}"/>
              </a:ext>
            </a:extLst>
          </p:cNvPr>
          <p:cNvSpPr txBox="1">
            <a:spLocks/>
          </p:cNvSpPr>
          <p:nvPr/>
        </p:nvSpPr>
        <p:spPr bwMode="auto">
          <a:xfrm>
            <a:off x="2667000" y="1621631"/>
            <a:ext cx="580510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/>
              <a:t>If you fail to plan, you plan to fail.</a:t>
            </a:r>
            <a:br>
              <a:rPr lang="en-US" kern="0"/>
            </a:br>
            <a:r>
              <a:rPr lang="en-US" kern="0"/>
              <a:t>~Benjamin Franklin</a:t>
            </a:r>
            <a:endParaRPr lang="en-US" kern="0" dirty="0"/>
          </a:p>
        </p:txBody>
      </p:sp>
    </p:spTree>
  </p:cSld>
  <p:clrMapOvr>
    <a:masterClrMapping/>
  </p:clrMapOvr>
  <p:transition spd="med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228600" y="76200"/>
            <a:ext cx="86106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228600" y="1524000"/>
            <a:ext cx="16002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905000" y="1524000"/>
            <a:ext cx="69342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76400" y="609600"/>
            <a:ext cx="6553200" cy="4419600"/>
          </a:xfrm>
          <a:noFill/>
          <a:ln>
            <a:solidFill>
              <a:srgbClr val="FF9900"/>
            </a:solidFill>
          </a:ln>
        </p:spPr>
        <p:txBody>
          <a:bodyPr/>
          <a:lstStyle/>
          <a:p>
            <a:pPr eaLnBrk="1" hangingPunct="1"/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54" name="WordArt 12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6294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CC00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lin ang="18900000" scaled="1"/>
                </a:gradFill>
                <a:latin typeface="Impact"/>
              </a:rPr>
              <a:t>LESSON PLAN</a:t>
            </a:r>
          </a:p>
        </p:txBody>
      </p:sp>
      <p:sp>
        <p:nvSpPr>
          <p:cNvPr id="2055" name="WordArt 13"/>
          <p:cNvSpPr>
            <a:spLocks noChangeArrowheads="1" noChangeShapeType="1" noTextEdit="1"/>
          </p:cNvSpPr>
          <p:nvPr/>
        </p:nvSpPr>
        <p:spPr bwMode="auto">
          <a:xfrm>
            <a:off x="2514600" y="4648200"/>
            <a:ext cx="4953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By M A BASHAR</a:t>
            </a:r>
          </a:p>
        </p:txBody>
      </p:sp>
    </p:spTree>
  </p:cSld>
  <p:clrMapOvr>
    <a:masterClrMapping/>
  </p:clrMapOvr>
  <p:transition spd="med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3690-38A4-441C-82E8-9DE22E60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charset="0"/>
              </a:rPr>
              <a:t>WHO </a:t>
            </a:r>
            <a:r>
              <a:rPr lang="en-US" sz="4000" kern="12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charset="0"/>
              </a:rPr>
              <a:t>IS LESSON PLAN FOR?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231B6-BCCC-4129-8F29-7307054F4995}"/>
              </a:ext>
            </a:extLst>
          </p:cNvPr>
          <p:cNvSpPr txBox="1"/>
          <p:nvPr/>
        </p:nvSpPr>
        <p:spPr>
          <a:xfrm>
            <a:off x="2133600" y="3276600"/>
            <a:ext cx="6455613" cy="590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It’s not for the students</a:t>
            </a:r>
          </a:p>
        </p:txBody>
      </p:sp>
    </p:spTree>
    <p:extLst>
      <p:ext uri="{BB962C8B-B14F-4D97-AF65-F5344CB8AC3E}">
        <p14:creationId xmlns:p14="http://schemas.microsoft.com/office/powerpoint/2010/main" val="246360044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3690-38A4-441C-82E8-9DE22E60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12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charset="0"/>
              </a:rPr>
              <a:t>WHO IS LESSON PLAN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0B65A-83D6-486D-913B-1CAA713A484D}"/>
              </a:ext>
            </a:extLst>
          </p:cNvPr>
          <p:cNvSpPr txBox="1"/>
          <p:nvPr/>
        </p:nvSpPr>
        <p:spPr>
          <a:xfrm>
            <a:off x="2971800" y="3046619"/>
            <a:ext cx="4935967" cy="764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It’s for you !!!</a:t>
            </a:r>
          </a:p>
        </p:txBody>
      </p:sp>
    </p:spTree>
    <p:extLst>
      <p:ext uri="{BB962C8B-B14F-4D97-AF65-F5344CB8AC3E}">
        <p14:creationId xmlns:p14="http://schemas.microsoft.com/office/powerpoint/2010/main" val="1939658949"/>
      </p:ext>
    </p:extLst>
  </p:cSld>
  <p:clrMapOvr>
    <a:masterClrMapping/>
  </p:clrMapOvr>
  <p:transition spd="med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1987-C4FC-4A8F-9BC9-09DE25ED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12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charset="0"/>
              </a:rPr>
              <a:t>WHY FOR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21856-DCF0-4CB9-8C5B-932992211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20" t="26655" r="3343" b="17070"/>
          <a:stretch/>
        </p:blipFill>
        <p:spPr>
          <a:xfrm>
            <a:off x="5181600" y="1905000"/>
            <a:ext cx="3212432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223904-2EC5-43C3-A7C4-D27C9CF0B6A0}"/>
              </a:ext>
            </a:extLst>
          </p:cNvPr>
          <p:cNvSpPr txBox="1"/>
          <p:nvPr/>
        </p:nvSpPr>
        <p:spPr>
          <a:xfrm>
            <a:off x="1600200" y="2438400"/>
            <a:ext cx="3304767" cy="219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It shows you where you start, where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You finish.</a:t>
            </a:r>
          </a:p>
        </p:txBody>
      </p:sp>
    </p:spTree>
    <p:extLst>
      <p:ext uri="{BB962C8B-B14F-4D97-AF65-F5344CB8AC3E}">
        <p14:creationId xmlns:p14="http://schemas.microsoft.com/office/powerpoint/2010/main" val="97733398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35F8-4E6F-42F4-9075-3B85ECAF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65B2-9F59-47BC-A7E7-029ACDBB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00"/>
            <a:ext cx="6858000" cy="42672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Makes class regular &amp; organized</a:t>
            </a:r>
          </a:p>
          <a:p>
            <a:r>
              <a:rPr lang="en-US" dirty="0">
                <a:latin typeface="Comic Sans MS" panose="030F0702030302020204" pitchFamily="66" charset="0"/>
              </a:rPr>
              <a:t>saves time &amp; Energy</a:t>
            </a:r>
            <a:endParaRPr lang="en-US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Stay on track</a:t>
            </a:r>
          </a:p>
          <a:p>
            <a:r>
              <a:rPr lang="en-US" dirty="0">
                <a:latin typeface="Comic Sans MS" panose="030F0702030302020204" pitchFamily="66" charset="0"/>
              </a:rPr>
              <a:t>Helps teachers to avoid “unpleasant” surprises</a:t>
            </a:r>
          </a:p>
          <a:p>
            <a:r>
              <a:rPr lang="en-US" dirty="0">
                <a:latin typeface="Comic Sans MS" panose="030F0702030302020204" pitchFamily="66" charset="0"/>
              </a:rPr>
              <a:t>Gives teachers confidence</a:t>
            </a:r>
          </a:p>
          <a:p>
            <a:r>
              <a:rPr lang="en-US" dirty="0">
                <a:latin typeface="Comic Sans MS" panose="030F0702030302020204" pitchFamily="66" charset="0"/>
              </a:rPr>
              <a:t>Discipline in the class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38457"/>
      </p:ext>
    </p:extLst>
  </p:cSld>
  <p:clrMapOvr>
    <a:masterClrMapping/>
  </p:clrMapOvr>
  <p:transition spd="med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21D4-830F-43AA-90B2-E4C98B84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8C1C0-96EC-45BA-9B1C-993BCB69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6858000" cy="3897086"/>
          </a:xfrm>
        </p:spPr>
        <p:txBody>
          <a:bodyPr/>
          <a:lstStyle/>
          <a:p>
            <a:r>
              <a:rPr lang="en-US" dirty="0"/>
              <a:t>Provides Clear Learning Objectives</a:t>
            </a:r>
          </a:p>
          <a:p>
            <a:r>
              <a:rPr lang="en-US" dirty="0"/>
              <a:t>Organizes Content for Better Understanding</a:t>
            </a:r>
          </a:p>
          <a:p>
            <a:r>
              <a:rPr lang="en-US" dirty="0"/>
              <a:t>Encourages Active Participation</a:t>
            </a:r>
          </a:p>
          <a:p>
            <a:r>
              <a:rPr lang="en-US" dirty="0"/>
              <a:t> Encourages building Independent Learning habit</a:t>
            </a:r>
          </a:p>
        </p:txBody>
      </p:sp>
    </p:spTree>
    <p:extLst>
      <p:ext uri="{BB962C8B-B14F-4D97-AF65-F5344CB8AC3E}">
        <p14:creationId xmlns:p14="http://schemas.microsoft.com/office/powerpoint/2010/main" val="1895543696"/>
      </p:ext>
    </p:extLst>
  </p:cSld>
  <p:clrMapOvr>
    <a:masterClrMapping/>
  </p:clrMapOvr>
  <p:transition spd="med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CF70-5ABD-4CE1-8C06-7C4DCD53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E5971-A122-4103-808F-D146010E49EF}"/>
              </a:ext>
            </a:extLst>
          </p:cNvPr>
          <p:cNvSpPr txBox="1"/>
          <p:nvPr/>
        </p:nvSpPr>
        <p:spPr>
          <a:xfrm>
            <a:off x="3352800" y="1588496"/>
            <a:ext cx="4580164" cy="368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4400" kern="0" dirty="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  <a:r>
              <a:rPr lang="en-US" sz="4400" kern="0" dirty="0">
                <a:latin typeface="Comic Sans MS" panose="030F0702030302020204" pitchFamily="66" charset="0"/>
              </a:rPr>
              <a:t>pecific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4400" kern="0" dirty="0">
                <a:solidFill>
                  <a:srgbClr val="CC0000"/>
                </a:solidFill>
                <a:latin typeface="Comic Sans MS" panose="030F0702030302020204" pitchFamily="66" charset="0"/>
              </a:rPr>
              <a:t>M</a:t>
            </a:r>
            <a:r>
              <a:rPr lang="en-US" sz="4400" kern="0" dirty="0">
                <a:latin typeface="Comic Sans MS" panose="030F0702030302020204" pitchFamily="66" charset="0"/>
              </a:rPr>
              <a:t>easurable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4400" kern="0" dirty="0">
                <a:solidFill>
                  <a:srgbClr val="CC0000"/>
                </a:solidFill>
                <a:latin typeface="Comic Sans MS" panose="030F0702030302020204" pitchFamily="66" charset="0"/>
              </a:rPr>
              <a:t>A</a:t>
            </a:r>
            <a:r>
              <a:rPr lang="en-US" sz="4400" kern="0" dirty="0">
                <a:latin typeface="Comic Sans MS" panose="030F0702030302020204" pitchFamily="66" charset="0"/>
              </a:rPr>
              <a:t>ttainable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4400" kern="0" dirty="0">
                <a:solidFill>
                  <a:srgbClr val="CC0000"/>
                </a:solidFill>
                <a:latin typeface="Comic Sans MS" panose="030F0702030302020204" pitchFamily="66" charset="0"/>
              </a:rPr>
              <a:t>R</a:t>
            </a:r>
            <a:r>
              <a:rPr lang="en-US" sz="4400" kern="0" dirty="0">
                <a:latin typeface="Comic Sans MS" panose="030F0702030302020204" pitchFamily="66" charset="0"/>
              </a:rPr>
              <a:t>ealistic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4400" kern="0" dirty="0">
                <a:solidFill>
                  <a:srgbClr val="CC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kern="0" dirty="0">
                <a:latin typeface="Comic Sans MS" panose="030F0702030302020204" pitchFamily="66" charset="0"/>
              </a:rPr>
              <a:t>ime bound</a:t>
            </a:r>
          </a:p>
        </p:txBody>
      </p:sp>
    </p:spTree>
    <p:extLst>
      <p:ext uri="{BB962C8B-B14F-4D97-AF65-F5344CB8AC3E}">
        <p14:creationId xmlns:p14="http://schemas.microsoft.com/office/powerpoint/2010/main" val="310221889"/>
      </p:ext>
    </p:extLst>
  </p:cSld>
  <p:clrMapOvr>
    <a:masterClrMapping/>
  </p:clrMapOvr>
  <p:transition spd="med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br>
              <a:rPr lang="en-US" b="1" u="sng" dirty="0">
                <a:solidFill>
                  <a:srgbClr val="CC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00"/>
            <a:ext cx="6858000" cy="2895600"/>
          </a:xfrm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buClr>
                <a:schemeClr val="tx1"/>
              </a:buClr>
              <a:buFontTx/>
              <a:buAutoNum type="alphaLcPeriod"/>
              <a:defRPr/>
            </a:pPr>
            <a:endParaRPr lang="en-US" dirty="0"/>
          </a:p>
          <a:p>
            <a:pPr marL="660400" indent="-660400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en-US" dirty="0"/>
              <a:t>     </a:t>
            </a:r>
            <a:r>
              <a:rPr lang="en-US" sz="4400" dirty="0">
                <a:latin typeface="Comic Sans MS" panose="030F0702030302020204" pitchFamily="66" charset="0"/>
                <a:cs typeface="Arial" charset="0"/>
              </a:rPr>
              <a:t>student-centered, flexible, complete, interesting &amp; activity-based. </a:t>
            </a:r>
          </a:p>
          <a:p>
            <a:pPr marL="660400" indent="-660400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cover dir="d"/>
  </p:transition>
</p:sld>
</file>

<file path=ppt/theme/theme1.xml><?xml version="1.0" encoding="utf-8"?>
<a:theme xmlns:a="http://schemas.openxmlformats.org/drawingml/2006/main" name="Multiplication table">
  <a:themeElements>
    <a:clrScheme name="Multiplication tabl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Multiplication table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  <a:cs typeface="Arial" pitchFamily="34" charset="0"/>
          </a:defRPr>
        </a:defPPr>
      </a:lstStyle>
    </a:lnDef>
  </a:objectDefaults>
  <a:extraClrSchemeLst>
    <a:extraClrScheme>
      <a:clrScheme name="Multiplication tab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ication tab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ication tab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ication tab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ication tab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ication tab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ication tab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ication tab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ication tab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ication tab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ication tab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ication tab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193</Words>
  <Application>Microsoft Office PowerPoint</Application>
  <PresentationFormat>On-screen Show (4:3)</PresentationFormat>
  <Paragraphs>40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Bookman Old Style</vt:lpstr>
      <vt:lpstr>Comic Sans MS</vt:lpstr>
      <vt:lpstr>Impact</vt:lpstr>
      <vt:lpstr>inherit</vt:lpstr>
      <vt:lpstr>Times New Roman</vt:lpstr>
      <vt:lpstr>Multiplication table</vt:lpstr>
      <vt:lpstr>PowerPoint Presentation</vt:lpstr>
      <vt:lpstr>    </vt:lpstr>
      <vt:lpstr>WHO IS LESSON PLAN FOR?</vt:lpstr>
      <vt:lpstr>WHO IS LESSON PLAN FOR?</vt:lpstr>
      <vt:lpstr>WHY FOR YOU?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SHAZAD</dc:creator>
  <cp:lastModifiedBy>Abul Bashar</cp:lastModifiedBy>
  <cp:revision>1187</cp:revision>
  <cp:lastPrinted>1601-01-01T00:00:00Z</cp:lastPrinted>
  <dcterms:created xsi:type="dcterms:W3CDTF">1601-01-01T00:00:00Z</dcterms:created>
  <dcterms:modified xsi:type="dcterms:W3CDTF">2024-10-30T13:17:25Z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